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66" r:id="rId2"/>
    <p:sldId id="256" r:id="rId3"/>
    <p:sldId id="268" r:id="rId4"/>
    <p:sldId id="270" r:id="rId5"/>
    <p:sldId id="271" r:id="rId6"/>
    <p:sldId id="273" r:id="rId7"/>
    <p:sldId id="274" r:id="rId8"/>
    <p:sldId id="275" r:id="rId9"/>
    <p:sldId id="276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24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9EDE38-DAF5-2C57-468E-6DFA10F3A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12C385-C335-903E-32A4-52867783B0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8B18701-0C65-ED05-5A5A-1E2E8C831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9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963F2D5-5425-7022-95D3-9330A6971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59EDE38-DAF5-2C57-468E-6DFA10F3A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Título do trabalho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12C385-C335-903E-32A4-52867783B0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Autoria</a:t>
            </a:r>
          </a:p>
        </p:txBody>
      </p:sp>
    </p:spTree>
    <p:extLst>
      <p:ext uri="{BB962C8B-B14F-4D97-AF65-F5344CB8AC3E}">
        <p14:creationId xmlns:p14="http://schemas.microsoft.com/office/powerpoint/2010/main" val="150236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963F2D5-5425-7022-95D3-9330A6971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B4957F0-DC1D-9206-608D-2E7C87CB8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chemeClr val="tx1"/>
                </a:solidFill>
              </a:rPr>
              <a:t>Fonte tamanho 20</a:t>
            </a:r>
          </a:p>
          <a:p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6" name="Google Shape;65;p15">
            <a:extLst>
              <a:ext uri="{FF2B5EF4-FFF2-40B4-BE49-F238E27FC236}">
                <a16:creationId xmlns:a16="http://schemas.microsoft.com/office/drawing/2014/main" id="{CC6E9D5F-433E-BD98-687D-72EDB077FF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9390" y="444500"/>
            <a:ext cx="7903459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CONSIDERAÇÕES INICIAIS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35889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FCA1E-1A1A-DA26-56DA-189FA031B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B5F4AC0-3AE8-0808-335F-9DFA94F13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E69324E-A897-DDCD-1E09-CFE7F584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5025"/>
            <a:ext cx="7917900" cy="5727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OBJETIVOS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293DB6F-7C48-CC15-5BB8-623C20EE1B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>
                <a:solidFill>
                  <a:schemeClr val="tx1"/>
                </a:solidFill>
              </a:rPr>
              <a:t>Fonte tamanho 20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042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00B8A-A63E-E36D-EC67-46E17D252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05309FE-6200-2202-9546-0713104C8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E36B8DF-B1F4-AEDB-3358-A7013C68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5025"/>
            <a:ext cx="7917900" cy="5727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METODOLOGIA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A30D6C-2512-0FC4-39F0-570FAEA38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>
                <a:solidFill>
                  <a:schemeClr val="tx1"/>
                </a:solidFill>
              </a:rPr>
              <a:t>Fonte tamanho 20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019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4B49B-DB1A-7438-029E-DA4490751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52ABA03-AB01-1682-3AF4-BA646C72C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4DC9610-FB2A-078A-8C07-A2A8A2FBD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5025"/>
            <a:ext cx="7917900" cy="5727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PRINCIPAIS ELEMENTOS TEÓRICOS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FF48D9-923D-9824-1FC2-C2DB52C04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>
                <a:solidFill>
                  <a:schemeClr val="tx1"/>
                </a:solidFill>
              </a:rPr>
              <a:t>Fonte tamanho 20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8568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AB1D2-8D04-9286-9652-FA1D04BC3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AF9C73B-BF0C-63B4-98F5-5E86C8A8D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EC40841-0840-87C0-65C4-C279AEF3B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5025"/>
            <a:ext cx="7917900" cy="5727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ANÁLISE DOS RESULTADOS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5EB0DB0-0633-43D0-5FDC-6E1166283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>
                <a:solidFill>
                  <a:schemeClr val="tx1"/>
                </a:solidFill>
              </a:rPr>
              <a:t>Fonte tamanho 20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9648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92BE5-7B7B-A2C0-923C-4BF089CD4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C364958-7AB5-B239-06EF-733421E13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C658E5A-6158-2963-68EB-6FBABD69A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5025"/>
            <a:ext cx="7917900" cy="5727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CONSIDERAÇÕES FINAIS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7B1FED7-888B-09CD-5648-03C5F1B45C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>
                <a:solidFill>
                  <a:schemeClr val="tx1"/>
                </a:solidFill>
              </a:rPr>
              <a:t>Fonte tamanho 20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466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B12C6-E9FC-C3DF-F190-3476DF8A1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5DDED8B-A1A2-8075-6A9A-EC3897DAE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CDCA435-99B3-A2AD-3A46-1C2A9A71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5025"/>
            <a:ext cx="7917900" cy="5727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REFERÊNCIAS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70BE290-5CFD-0776-0772-3FA809CF1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chemeClr val="tx1"/>
                </a:solidFill>
              </a:rPr>
              <a:t>Fonte tamanho 20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0272582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38</Words>
  <Application>Microsoft Office PowerPoint</Application>
  <PresentationFormat>Apresentação na tela (16:9)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Apresentação do PowerPoint</vt:lpstr>
      <vt:lpstr>Título do trabalho</vt:lpstr>
      <vt:lpstr>CONSIDERAÇÕES INICIAIS</vt:lpstr>
      <vt:lpstr>OBJETIVOS</vt:lpstr>
      <vt:lpstr>METODOLOGIA</vt:lpstr>
      <vt:lpstr>PRINCIPAIS ELEMENTOS TEÓRICOS</vt:lpstr>
      <vt:lpstr>ANÁLISE DOS RESULTADOS</vt:lpstr>
      <vt:lpstr>CONSIDERAÇÕES FINAIS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Graziela Oyarzabal</dc:creator>
  <cp:lastModifiedBy>Graziela Oyarzabal</cp:lastModifiedBy>
  <cp:revision>4</cp:revision>
  <dcterms:modified xsi:type="dcterms:W3CDTF">2024-11-08T18:41:22Z</dcterms:modified>
</cp:coreProperties>
</file>